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dirty="0"/>
              <a:t>Письменное деление на числа, оканчивающиеся нулями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4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78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20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4104" y="598388"/>
            <a:ext cx="6096000" cy="58262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32000:4=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450:9=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720:80=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560:70=</a:t>
            </a: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45000:50=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270:3=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41520" y="674870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4000</a:t>
            </a:r>
            <a:endParaRPr lang="ru-RU" sz="5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64280" y="1598200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</a:t>
            </a:r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52900" y="2521530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52900" y="3444860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>8</a:t>
            </a:r>
            <a:endParaRPr lang="ru-RU" sz="5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35830" y="4368190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900</a:t>
            </a:r>
            <a:endParaRPr lang="ru-RU" sz="5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20465" y="5291520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11072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45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5132" y="2338151"/>
            <a:ext cx="9068586" cy="2590800"/>
          </a:xfrm>
        </p:spPr>
        <p:txBody>
          <a:bodyPr/>
          <a:lstStyle/>
          <a:p>
            <a:r>
              <a:rPr lang="ru-RU" sz="4800" dirty="0"/>
              <a:t>Письменное деление на числа, оканчивающиеся нулями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80508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4272" y="2823438"/>
            <a:ext cx="10058400" cy="13716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Вспомнить, алгоритм деления на числа, оканчивающиеся нулями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У</a:t>
            </a:r>
            <a:r>
              <a:rPr lang="ru-RU" sz="3600" dirty="0" smtClean="0"/>
              <a:t>знать, приём деления на числа оканчивающиеся нулями, когда в частном стоит три цифры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Научиться применять новое знание на практике</a:t>
            </a:r>
            <a:endParaRPr lang="ru-RU" sz="3600" dirty="0"/>
          </a:p>
        </p:txBody>
      </p:sp>
      <p:sp>
        <p:nvSpPr>
          <p:cNvPr id="3" name="5-конечная звезда 2"/>
          <p:cNvSpPr/>
          <p:nvPr/>
        </p:nvSpPr>
        <p:spPr>
          <a:xfrm>
            <a:off x="667512" y="1115568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5-конечная звезда 3"/>
          <p:cNvSpPr/>
          <p:nvPr/>
        </p:nvSpPr>
        <p:spPr>
          <a:xfrm>
            <a:off x="667512" y="2951454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5-конечная звезда 4"/>
          <p:cNvSpPr/>
          <p:nvPr/>
        </p:nvSpPr>
        <p:spPr>
          <a:xfrm>
            <a:off x="667512" y="4787340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53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13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7208" y="886968"/>
            <a:ext cx="6757416" cy="52074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 деления на круглое число: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Находим первое неполное делимое.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 частном … цифр.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Делим.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Умножаем.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Вычитаем.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Сравниваем остаток с делителем.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Читаем ответ.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3969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39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3873055" y="1197916"/>
            <a:ext cx="4595024" cy="4462220"/>
            <a:chOff x="4851463" y="2075740"/>
            <a:chExt cx="2829497" cy="274772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1463" y="2075740"/>
              <a:ext cx="2829497" cy="2747720"/>
            </a:xfrm>
            <a:prstGeom prst="rect">
              <a:avLst/>
            </a:prstGeom>
          </p:spPr>
        </p:pic>
        <p:cxnSp>
          <p:nvCxnSpPr>
            <p:cNvPr id="4" name="Прямая соединительная линия 3"/>
            <p:cNvCxnSpPr/>
            <p:nvPr/>
          </p:nvCxnSpPr>
          <p:spPr>
            <a:xfrm>
              <a:off x="5065776" y="2715768"/>
              <a:ext cx="2651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5330952" y="3663696"/>
              <a:ext cx="2651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702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27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4272" y="2823438"/>
            <a:ext cx="10058400" cy="13716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Вспомнить, алгоритм деления на числа, оканчивающиеся нулями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У</a:t>
            </a:r>
            <a:r>
              <a:rPr lang="ru-RU" sz="3600" dirty="0" smtClean="0"/>
              <a:t>знать, приём деления на числа оканчивающиеся нулями, когда в частном стоит три цифры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Научиться применять новое знание на практике</a:t>
            </a:r>
            <a:endParaRPr lang="ru-RU" sz="3600" dirty="0"/>
          </a:p>
        </p:txBody>
      </p:sp>
      <p:sp>
        <p:nvSpPr>
          <p:cNvPr id="3" name="5-конечная звезда 2"/>
          <p:cNvSpPr/>
          <p:nvPr/>
        </p:nvSpPr>
        <p:spPr>
          <a:xfrm>
            <a:off x="667512" y="1115568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5-конечная звезда 3"/>
          <p:cNvSpPr/>
          <p:nvPr/>
        </p:nvSpPr>
        <p:spPr>
          <a:xfrm>
            <a:off x="667512" y="2951454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5-конечная звезда 4"/>
          <p:cNvSpPr/>
          <p:nvPr/>
        </p:nvSpPr>
        <p:spPr>
          <a:xfrm>
            <a:off x="667512" y="4787340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07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16</TotalTime>
  <Words>92</Words>
  <Application>Microsoft Office PowerPoint</Application>
  <PresentationFormat>Широкоэкранный</PresentationFormat>
  <Paragraphs>25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Century Gothic</vt:lpstr>
      <vt:lpstr>Garamond</vt:lpstr>
      <vt:lpstr>Times New Roman</vt:lpstr>
      <vt:lpstr>Савон</vt:lpstr>
      <vt:lpstr>Письменное деление на числа, оканчивающиеся нулями</vt:lpstr>
      <vt:lpstr>Презентация PowerPoint</vt:lpstr>
      <vt:lpstr>Презентация PowerPoint</vt:lpstr>
      <vt:lpstr>Презентация PowerPoint</vt:lpstr>
      <vt:lpstr>Письменное деление на числа, оканчивающиеся нулями</vt:lpstr>
      <vt:lpstr>Вспомнить, алгоритм деления на числа, оканчивающиеся нулями  Узнать, приём деления на числа оканчивающиеся нулями, когда в частном стоит три цифры   Научиться применять новое знание на практике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Вспомнить, алгоритм деления на числа, оканчивающиеся нулями  Узнать, приём деления на числа оканчивающиеся нулями, когда в частном стоит три цифры   Научиться применять новое знание на практике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Письменное деление на числа, оканчивающиеся нулями</dc:title>
  <dc:creator>Варвара Трофимова</dc:creator>
  <cp:lastModifiedBy>Варвара Трофимова</cp:lastModifiedBy>
  <cp:revision>2</cp:revision>
  <dcterms:created xsi:type="dcterms:W3CDTF">2025-02-24T21:36:15Z</dcterms:created>
  <dcterms:modified xsi:type="dcterms:W3CDTF">2025-02-24T21:52:25Z</dcterms:modified>
</cp:coreProperties>
</file>